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12"/>
  </p:notesMasterIdLst>
  <p:sldIdLst>
    <p:sldId id="256" r:id="rId5"/>
    <p:sldId id="282" r:id="rId6"/>
    <p:sldId id="286" r:id="rId7"/>
    <p:sldId id="285" r:id="rId8"/>
    <p:sldId id="283" r:id="rId9"/>
    <p:sldId id="287" r:id="rId10"/>
    <p:sldId id="263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EBAF6"/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75" autoAdjust="0"/>
  </p:normalViewPr>
  <p:slideViewPr>
    <p:cSldViewPr>
      <p:cViewPr>
        <p:scale>
          <a:sx n="109" d="100"/>
          <a:sy n="109" d="100"/>
        </p:scale>
        <p:origin x="-202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14BCC57-04AA-4404-8BAD-6DB0D3B4855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935BECE1-868B-4983-9655-ECCB303A16B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95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Name, </a:t>
            </a:r>
            <a:r>
              <a:rPr lang="en-GB" dirty="0"/>
              <a:t>person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Venue</a:t>
            </a:r>
            <a:r>
              <a:rPr lang="en-GB" b="0" dirty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/>
              <a:t> date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8890"/>
          <a:stretch/>
        </p:blipFill>
        <p:spPr>
          <a:xfrm>
            <a:off x="4502162" y="482576"/>
            <a:ext cx="453490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/>
              <a:t>Project </a:t>
            </a:r>
            <a:r>
              <a:rPr lang="fr-FR" sz="1600" i="1" dirty="0" err="1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8890"/>
          <a:stretch/>
        </p:blipFill>
        <p:spPr>
          <a:xfrm>
            <a:off x="4502162" y="482576"/>
            <a:ext cx="453490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8890"/>
          <a:stretch/>
        </p:blipFill>
        <p:spPr>
          <a:xfrm>
            <a:off x="4502162" y="482576"/>
            <a:ext cx="453490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40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Edit </a:t>
            </a:r>
            <a:r>
              <a:rPr lang="fr-FR" dirty="0" err="1"/>
              <a:t>subtitle</a:t>
            </a:r>
            <a:r>
              <a:rPr lang="fr-FR" dirty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Edit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  <p:sldLayoutId id="214748370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Edit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26" y="174312"/>
            <a:ext cx="12153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26" y="174312"/>
            <a:ext cx="12153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3501008"/>
            <a:ext cx="77724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3° MEETING </a:t>
            </a:r>
          </a:p>
          <a:p>
            <a:r>
              <a:rPr lang="en-US" sz="2800" dirty="0" smtClean="0"/>
              <a:t>Stakeholder </a:t>
            </a:r>
            <a:r>
              <a:rPr lang="en-US" sz="2800" dirty="0" smtClean="0"/>
              <a:t>Institutional learning Group</a:t>
            </a:r>
            <a:endParaRPr lang="en-US" sz="2800" dirty="0"/>
          </a:p>
        </p:txBody>
      </p:sp>
      <p:sp>
        <p:nvSpPr>
          <p:cNvPr id="3" name="Espace réservé du texte 7"/>
          <p:cNvSpPr txBox="1">
            <a:spLocks/>
          </p:cNvSpPr>
          <p:nvPr/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Dario Parravicini</a:t>
            </a:r>
          </a:p>
        </p:txBody>
      </p:sp>
      <p:sp>
        <p:nvSpPr>
          <p:cNvPr id="4" name="Espace réservé du texte 8"/>
          <p:cNvSpPr txBox="1">
            <a:spLocks/>
          </p:cNvSpPr>
          <p:nvPr/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 err="1" smtClean="0">
                <a:solidFill>
                  <a:schemeClr val="tx1"/>
                </a:solidFill>
              </a:rPr>
              <a:t>Direttore</a:t>
            </a:r>
            <a:r>
              <a:rPr lang="en-GB" sz="2000" b="0" dirty="0" smtClean="0">
                <a:solidFill>
                  <a:schemeClr val="tx1"/>
                </a:solidFill>
              </a:rPr>
              <a:t> Settore Sviluppo Economico e </a:t>
            </a:r>
            <a:r>
              <a:rPr lang="en-GB" sz="2000" b="0" dirty="0" err="1" smtClean="0">
                <a:solidFill>
                  <a:schemeClr val="tx1"/>
                </a:solidFill>
              </a:rPr>
              <a:t>Sociale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>
          <a:xfrm>
            <a:off x="899592" y="5589264"/>
            <a:ext cx="7272337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schemeClr val="tx1"/>
                </a:solidFill>
                <a:latin typeface="Calibri"/>
              </a:rPr>
              <a:t>d.parravicini@cittametropolitana.milano.it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30 </a:t>
            </a:r>
            <a:r>
              <a:rPr lang="it-IT" sz="1600" dirty="0" smtClean="0">
                <a:solidFill>
                  <a:schemeClr val="bg1">
                    <a:lumMod val="65000"/>
                  </a:schemeClr>
                </a:solidFill>
              </a:rPr>
              <a:t>Marz</a:t>
            </a:r>
            <a:r>
              <a:rPr lang="it-IT" sz="1600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, 201</a:t>
            </a:r>
            <a:r>
              <a:rPr lang="it-IT" sz="1600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sym typeface="Webdings" panose="05030102010509060703" pitchFamily="18" charset="2"/>
              </a:rPr>
              <a:t>3°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sym typeface="Webdings" panose="05030102010509060703" pitchFamily="18" charset="2"/>
              </a:rPr>
              <a:t>SIG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11" y="322423"/>
            <a:ext cx="4319377" cy="30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5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"/>
    </mc:Choice>
    <mc:Fallback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750"/>
            <a:ext cx="1451214" cy="790962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391446" y="332656"/>
            <a:ext cx="7924970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00B050"/>
                </a:solidFill>
              </a:rPr>
              <a:t>Prossimi obiettivi: analisi delle attività effettuate           e/o da realizzare</a:t>
            </a:r>
          </a:p>
          <a:p>
            <a:endParaRPr lang="it-IT" sz="1400" dirty="0"/>
          </a:p>
          <a:p>
            <a:r>
              <a:rPr lang="it-IT" dirty="0"/>
              <a:t>Quali livelli istituzionali e </a:t>
            </a:r>
            <a:r>
              <a:rPr lang="it-IT" dirty="0" err="1"/>
              <a:t>stakeholders</a:t>
            </a:r>
            <a:r>
              <a:rPr lang="it-IT" dirty="0"/>
              <a:t> </a:t>
            </a:r>
            <a:r>
              <a:rPr lang="it-IT" dirty="0" smtClean="0"/>
              <a:t>sono </a:t>
            </a:r>
            <a:r>
              <a:rPr lang="it-IT" dirty="0"/>
              <a:t>stati coinvolti nel progetto?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sz="1800" b="0" i="1" dirty="0">
              <a:solidFill>
                <a:schemeClr val="tx1"/>
              </a:solidFill>
            </a:endParaRPr>
          </a:p>
          <a:p>
            <a:endParaRPr lang="it-IT" sz="1800" b="0" i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2420888"/>
            <a:ext cx="633337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114777" cy="35619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10829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" y="1628801"/>
            <a:ext cx="8143545" cy="511256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750"/>
            <a:ext cx="1451214" cy="790962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467543" y="548680"/>
            <a:ext cx="6556817" cy="8275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In che </a:t>
            </a:r>
            <a:r>
              <a:rPr lang="it-IT" dirty="0"/>
              <a:t>modo sono stati coinvolti </a:t>
            </a:r>
            <a:r>
              <a:rPr lang="it-IT" dirty="0" smtClean="0"/>
              <a:t>i vari stakeholder </a:t>
            </a:r>
          </a:p>
          <a:p>
            <a:r>
              <a:rPr lang="it-IT" dirty="0" smtClean="0"/>
              <a:t>e </a:t>
            </a:r>
            <a:r>
              <a:rPr lang="it-IT" dirty="0"/>
              <a:t>con quale funzione in relazione al progetto?</a:t>
            </a:r>
          </a:p>
          <a:p>
            <a:endParaRPr lang="it-IT" sz="1800" b="0" i="1" dirty="0">
              <a:solidFill>
                <a:schemeClr val="tx1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91447" y="1268761"/>
            <a:ext cx="8455323" cy="2304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750"/>
            <a:ext cx="1451214" cy="790962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385825" y="836712"/>
            <a:ext cx="6556817" cy="8275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Quale </a:t>
            </a:r>
            <a:r>
              <a:rPr lang="it-IT" dirty="0" smtClean="0"/>
              <a:t>modello </a:t>
            </a:r>
            <a:r>
              <a:rPr lang="it-IT" dirty="0"/>
              <a:t>o format di lavoro è risultato più efficace per la realizzazione del progetto?</a:t>
            </a:r>
          </a:p>
          <a:p>
            <a:endParaRPr lang="it-IT" sz="1800" b="0" i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09047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750"/>
            <a:ext cx="1451214" cy="790962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88579" y="692696"/>
            <a:ext cx="8105372" cy="100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Quale </a:t>
            </a:r>
            <a:r>
              <a:rPr lang="it-IT" dirty="0"/>
              <a:t>modello di processo decisionale e di confronto suggerireste per l’avvio di altre buone pratiche? </a:t>
            </a:r>
            <a:r>
              <a:rPr lang="it-IT" dirty="0" smtClean="0"/>
              <a:t>                     Quali </a:t>
            </a:r>
            <a:r>
              <a:rPr lang="it-IT" dirty="0"/>
              <a:t>procedure, quali responsabilità organizzative?</a:t>
            </a:r>
          </a:p>
          <a:p>
            <a:endParaRPr lang="it-IT" dirty="0"/>
          </a:p>
          <a:p>
            <a:endParaRPr lang="it-IT" sz="1800" b="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9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2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750"/>
            <a:ext cx="1451214" cy="790962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391446" y="332656"/>
            <a:ext cx="6556817" cy="827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/>
              <a:t>suggerimenti</a:t>
            </a:r>
            <a:r>
              <a:rPr lang="en-US" dirty="0"/>
              <a:t>?</a:t>
            </a:r>
          </a:p>
          <a:p>
            <a:endParaRPr lang="it-IT" dirty="0"/>
          </a:p>
          <a:p>
            <a:endParaRPr lang="it-IT" sz="1800" b="0" i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79496" cy="58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 smtClean="0"/>
              <a:t>Grazie per la vostra attenzione</a:t>
            </a:r>
            <a:endParaRPr lang="fr-FR" sz="4400" dirty="0"/>
          </a:p>
        </p:txBody>
      </p:sp>
      <p:sp>
        <p:nvSpPr>
          <p:cNvPr id="3" name="Espace réservé du texte 7"/>
          <p:cNvSpPr txBox="1">
            <a:spLocks/>
          </p:cNvSpPr>
          <p:nvPr/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8"/>
          <p:cNvSpPr txBox="1">
            <a:spLocks/>
          </p:cNvSpPr>
          <p:nvPr/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>
          <a:xfrm>
            <a:off x="899592" y="5589264"/>
            <a:ext cx="7272337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11" y="322423"/>
            <a:ext cx="4319377" cy="30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4536D859-83D1-4574-957A-3289E5A1357C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428B5FC4-4702-4746-B5A8-717164ECBFD1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9EAE628B-2A18-445A-91E2-68C7600A2E34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966F5CDC-CA40-4544-85D6-D6EA1A4E6A60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ENVIRONMENT_project</Template>
  <TotalTime>878</TotalTime>
  <Words>113</Words>
  <Application>Microsoft Office PowerPoint</Application>
  <PresentationFormat>Presentazione su schermo (4:3)</PresentationFormat>
  <Paragraphs>20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BASIC</vt:lpstr>
      <vt:lpstr>CONTENT page</vt:lpstr>
      <vt:lpstr>IMAGE</vt:lpstr>
      <vt:lpstr>BLOCK page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Zács Emőke</dc:creator>
  <cp:lastModifiedBy>Cristina Terrusi</cp:lastModifiedBy>
  <cp:revision>65</cp:revision>
  <cp:lastPrinted>2017-02-01T16:27:35Z</cp:lastPrinted>
  <dcterms:created xsi:type="dcterms:W3CDTF">2016-07-05T15:19:41Z</dcterms:created>
  <dcterms:modified xsi:type="dcterms:W3CDTF">2017-03-29T13:23:13Z</dcterms:modified>
</cp:coreProperties>
</file>